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04">
          <p15:clr>
            <a:srgbClr val="A4A3A4"/>
          </p15:clr>
        </p15:guide>
        <p15:guide id="3" orient="horz" pos="4144">
          <p15:clr>
            <a:srgbClr val="A4A3A4"/>
          </p15:clr>
        </p15:guide>
        <p15:guide id="4" orient="horz" pos="3952">
          <p15:clr>
            <a:srgbClr val="A4A3A4"/>
          </p15:clr>
        </p15:guide>
        <p15:guide id="5" orient="horz" pos="1136">
          <p15:clr>
            <a:srgbClr val="A4A3A4"/>
          </p15:clr>
        </p15:guide>
        <p15:guide id="6" pos="3839">
          <p15:clr>
            <a:srgbClr val="A4A3A4"/>
          </p15:clr>
        </p15:guide>
        <p15:guide id="7" pos="191">
          <p15:clr>
            <a:srgbClr val="A4A3A4"/>
          </p15:clr>
        </p15:guide>
        <p15:guide id="8" pos="7486">
          <p15:clr>
            <a:srgbClr val="A4A3A4"/>
          </p15:clr>
        </p15:guide>
        <p15:guide id="9" pos="576">
          <p15:clr>
            <a:srgbClr val="A4A3A4"/>
          </p15:clr>
        </p15:guide>
        <p15:guide id="10" pos="71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85" autoAdjust="0"/>
    <p:restoredTop sz="94660"/>
  </p:normalViewPr>
  <p:slideViewPr>
    <p:cSldViewPr>
      <p:cViewPr varScale="1">
        <p:scale>
          <a:sx n="74" d="100"/>
          <a:sy n="74" d="100"/>
        </p:scale>
        <p:origin x="192" y="72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14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nl-NL"/>
              <a:pPr/>
              <a:t>21-2-2016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nl-NL"/>
              <a:pPr/>
              <a:t>21-2-2016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Klik om de modelstijlen te bewerken</a:t>
            </a:r>
          </a:p>
          <a:p>
            <a:pPr lvl="1"/>
            <a:r>
              <a:rPr/>
              <a:t>Tweede niveau</a:t>
            </a:r>
          </a:p>
          <a:p>
            <a:pPr lvl="2"/>
            <a:r>
              <a:rPr/>
              <a:t>Derde niveau</a:t>
            </a:r>
          </a:p>
          <a:p>
            <a:pPr lvl="3"/>
            <a:r>
              <a:rPr/>
              <a:t>Vierde niveau</a:t>
            </a:r>
          </a:p>
          <a:p>
            <a:pPr lvl="4"/>
            <a:r>
              <a:rPr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3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sp>
        <p:nvSpPr>
          <p:cNvPr id="62" name="Rechthoek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lang="nl-NL" sz="3200" dirty="0">
              <a:solidFill>
                <a:schemeClr val="tx2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ieve afbeelding met bijschrij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14162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elijkbenige driehoek 3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hoek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lijkbenige driehoek 3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nl-NL" smtClean="0"/>
              <a:pPr/>
              <a:t>21-2-2016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 lang="nl-NL" smtClean="0"/>
              <a:pPr/>
              <a:t>‹nr.›</a:t>
            </a:fld>
            <a:endParaRPr lang="nl-NL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smtClean="0"/>
              <a:t>6 logistiek</a:t>
            </a:r>
            <a:endParaRPr lang="nl-BE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smtClean="0"/>
              <a:t>Quiz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94374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Hoe noem je het materiaal dat zichtbaar is op de onderstaande foto?</a:t>
            </a:r>
            <a:endParaRPr lang="nl-BE" cap="none"/>
          </a:p>
        </p:txBody>
      </p:sp>
      <p:pic>
        <p:nvPicPr>
          <p:cNvPr id="6146" name="Picture 2" descr="http://www.spanbandgigant.nl/impressiefotomap/2013-08-31-17.35.11-425-3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120" y="2060848"/>
            <a:ext cx="5256584" cy="3945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94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/>
              <a:t>H</a:t>
            </a:r>
            <a:r>
              <a:rPr lang="nl-BE" cap="none" smtClean="0"/>
              <a:t>oe noem je het materiaal dat op de onderstaande foto wordt gebruikt &amp; waarvoor dient het?</a:t>
            </a:r>
            <a:endParaRPr lang="nl-BE" cap="none"/>
          </a:p>
        </p:txBody>
      </p:sp>
      <p:pic>
        <p:nvPicPr>
          <p:cNvPr id="7172" name="Picture 4" descr="http://karopack.be/files/0086_80d7f1ee0a10f2e604398d80b03817c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033" y="2132856"/>
            <a:ext cx="5218757" cy="375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37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Hoe zorgt men op de onderstaande afbeelding voor veiligheid?</a:t>
            </a:r>
            <a:endParaRPr lang="nl-BE" cap="none"/>
          </a:p>
        </p:txBody>
      </p:sp>
      <p:pic>
        <p:nvPicPr>
          <p:cNvPr id="1026" name="Picture 2" descr="http://www.alkobel.be/pictures/products/2/21187_detai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145" y="1844824"/>
            <a:ext cx="5960533" cy="447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004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Hoe noemen we onderdeel in het rood op de afbeelding?</a:t>
            </a:r>
            <a:endParaRPr lang="nl-BE" cap="none"/>
          </a:p>
        </p:txBody>
      </p:sp>
      <p:pic>
        <p:nvPicPr>
          <p:cNvPr id="2050" name="Picture 2" descr="http://vl.loading-systems.be/sites/default/files/images/H4_fig35a%20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539" y="1988840"/>
            <a:ext cx="6845746" cy="455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6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BE" cap="none" smtClean="0"/>
              <a:t>Sleep het juiste antwoord naar de juiste pijl.</a:t>
            </a:r>
            <a:endParaRPr lang="nl-BE" cap="none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80" y="2276872"/>
            <a:ext cx="4393456" cy="3716051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8398668" y="4365104"/>
            <a:ext cx="3024336" cy="864096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mtClean="0"/>
              <a:t>Goede positie</a:t>
            </a:r>
            <a:endParaRPr lang="nl-BE"/>
          </a:p>
        </p:txBody>
      </p:sp>
      <p:sp>
        <p:nvSpPr>
          <p:cNvPr id="7" name="Rechthoek 6"/>
          <p:cNvSpPr/>
          <p:nvPr/>
        </p:nvSpPr>
        <p:spPr>
          <a:xfrm>
            <a:off x="8398668" y="2601404"/>
            <a:ext cx="3024336" cy="86409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mtClean="0"/>
              <a:t>Slechte</a:t>
            </a:r>
            <a:r>
              <a:rPr lang="nl-BE" smtClean="0"/>
              <a:t> positie</a:t>
            </a: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9989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Klopt de volgende stelling?</a:t>
            </a:r>
            <a:endParaRPr lang="nl-BE" cap="non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mtClean="0"/>
              <a:t>“Op de terreinen van een bedrijf mag de vrachtwagenchauffeur zo hard rijden als hij wil zolang de situatie veilig blijft.”</a:t>
            </a:r>
            <a:endParaRPr lang="nl-BE"/>
          </a:p>
        </p:txBody>
      </p:sp>
      <p:sp>
        <p:nvSpPr>
          <p:cNvPr id="4" name="Explosie 1 3"/>
          <p:cNvSpPr/>
          <p:nvPr/>
        </p:nvSpPr>
        <p:spPr>
          <a:xfrm>
            <a:off x="1557908" y="2996952"/>
            <a:ext cx="4032448" cy="2664296"/>
          </a:xfrm>
          <a:prstGeom prst="irregularSeal1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Juist</a:t>
            </a:r>
            <a:endParaRPr lang="nl-BE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Explosie 1 4"/>
          <p:cNvSpPr/>
          <p:nvPr/>
        </p:nvSpPr>
        <p:spPr>
          <a:xfrm>
            <a:off x="6415999" y="3711106"/>
            <a:ext cx="4032448" cy="2664296"/>
          </a:xfrm>
          <a:prstGeom prst="irregularSeal1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Fout</a:t>
            </a:r>
            <a:endParaRPr lang="nl-BE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713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Klopt de volgende stelling?</a:t>
            </a:r>
            <a:endParaRPr lang="nl-BE" cap="non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mtClean="0"/>
              <a:t>“Als je niet hard rijdt met een vrachtwagen hoef je de lading niet per se te zekeren.”</a:t>
            </a:r>
            <a:endParaRPr lang="nl-BE"/>
          </a:p>
        </p:txBody>
      </p:sp>
      <p:sp>
        <p:nvSpPr>
          <p:cNvPr id="4" name="Explosie 1 3"/>
          <p:cNvSpPr/>
          <p:nvPr/>
        </p:nvSpPr>
        <p:spPr>
          <a:xfrm>
            <a:off x="1557908" y="2996952"/>
            <a:ext cx="4032448" cy="2664296"/>
          </a:xfrm>
          <a:prstGeom prst="irregularSeal1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Juist</a:t>
            </a:r>
            <a:endParaRPr lang="nl-BE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5" name="Explosie 1 4"/>
          <p:cNvSpPr/>
          <p:nvPr/>
        </p:nvSpPr>
        <p:spPr>
          <a:xfrm>
            <a:off x="6415999" y="3711106"/>
            <a:ext cx="4032448" cy="2664296"/>
          </a:xfrm>
          <a:prstGeom prst="irregularSeal1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b="1" spc="5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Fout</a:t>
            </a:r>
            <a:endParaRPr lang="nl-BE" b="1" spc="5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69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Wat is het voordeel van het zekeren van de lading?</a:t>
            </a:r>
            <a:endParaRPr lang="nl-BE" cap="none"/>
          </a:p>
        </p:txBody>
      </p:sp>
      <p:pic>
        <p:nvPicPr>
          <p:cNvPr id="3074" name="Picture 2" descr="http://zakelijkmobielinternet.nl/wp-content/uploads/2011/11/icon_voorde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162" y="2492896"/>
            <a:ext cx="27622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vbuuren.nl/upload/foto_van_buuren/Lading-Zekeren-VanBuur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411" y="2492895"/>
            <a:ext cx="7373371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40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Hoe noem je het materiaal dat zichtbaar is op de onderstaande foto?</a:t>
            </a:r>
            <a:endParaRPr lang="nl-BE" cap="none"/>
          </a:p>
        </p:txBody>
      </p:sp>
      <p:pic>
        <p:nvPicPr>
          <p:cNvPr id="4098" name="Picture 2" descr="http://www.hijsjob.nl/media/catalog/product/cache/1/image/0f47c1c83226d6ca83158f15173bb3f0/s/p/spanband-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804" y="2348880"/>
            <a:ext cx="4403216" cy="357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5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cap="none" smtClean="0"/>
              <a:t>Hoe noem je het materiaal dat zichtbaar is op de onderstaande foto?</a:t>
            </a:r>
            <a:endParaRPr lang="nl-BE" cap="none"/>
          </a:p>
        </p:txBody>
      </p:sp>
      <p:pic>
        <p:nvPicPr>
          <p:cNvPr id="5122" name="Picture 2" descr="http://image.made-in-china.com/44f3j00PaEQRwCBVGbH/Dunnage-Air-Bags-Dunnage-Air-Bag-Dunnage-Bags-Air-Dunnage-Bag-Dunnage-Ba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24" y="2204864"/>
            <a:ext cx="4295775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93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Radial_16x9">
  <a:themeElements>
    <a:clrScheme name="Aangepast 11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A9EA25"/>
      </a:accent1>
      <a:accent2>
        <a:srgbClr val="71685A"/>
      </a:accent2>
      <a:accent3>
        <a:srgbClr val="BF4D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ECC37B-BBF6-4731-B53F-588DDDE9BA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 met rode radiaallijnen (breedbeeld)</Template>
  <TotalTime>0</TotalTime>
  <Words>159</Words>
  <Application>Microsoft Office PowerPoint</Application>
  <PresentationFormat>Aangepast</PresentationFormat>
  <Paragraphs>20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Cambria</vt:lpstr>
      <vt:lpstr>RedRadial_16x9</vt:lpstr>
      <vt:lpstr>Quiz</vt:lpstr>
      <vt:lpstr>Hoe zorgt men op de onderstaande afbeelding voor veiligheid?</vt:lpstr>
      <vt:lpstr>Hoe noemen we onderdeel in het rood op de afbeelding?</vt:lpstr>
      <vt:lpstr>Sleep het juiste antwoord naar de juiste pijl.</vt:lpstr>
      <vt:lpstr>Klopt de volgende stelling?</vt:lpstr>
      <vt:lpstr>Klopt de volgende stelling?</vt:lpstr>
      <vt:lpstr>Wat is het voordeel van het zekeren van de lading?</vt:lpstr>
      <vt:lpstr>Hoe noem je het materiaal dat zichtbaar is op de onderstaande foto?</vt:lpstr>
      <vt:lpstr>Hoe noem je het materiaal dat zichtbaar is op de onderstaande foto?</vt:lpstr>
      <vt:lpstr>Hoe noem je het materiaal dat zichtbaar is op de onderstaande foto?</vt:lpstr>
      <vt:lpstr>Hoe noem je het materiaal dat op de onderstaande foto wordt gebruikt &amp; waarvoor dient het?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2016-02-21T18:56:20Z</dcterms:created>
  <dcterms:modified xsi:type="dcterms:W3CDTF">2016-02-21T19:28:43Z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TC028048959991</vt:lpwstr>
  </property>
</Properties>
</file>