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0"/>
  </p:handout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3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6CA82-196A-4075-A134-54506A4E277D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38DF3FF5-1D88-4E2C-BAE4-720243636D4D}">
      <dgm:prSet phldrT="[Tekst]"/>
      <dgm:spPr/>
      <dgm:t>
        <a:bodyPr/>
        <a:lstStyle/>
        <a:p>
          <a:r>
            <a:rPr lang="nl-BE" smtClean="0"/>
            <a:t>Ergonomisch;</a:t>
          </a:r>
          <a:endParaRPr lang="nl-BE"/>
        </a:p>
      </dgm:t>
    </dgm:pt>
    <dgm:pt modelId="{4FE529FD-532D-4426-ADDF-68EA86CB2E3D}" type="parTrans" cxnId="{1789DE1C-D0A3-43C4-AA31-2EDA7979319E}">
      <dgm:prSet/>
      <dgm:spPr/>
      <dgm:t>
        <a:bodyPr/>
        <a:lstStyle/>
        <a:p>
          <a:endParaRPr lang="nl-BE"/>
        </a:p>
      </dgm:t>
    </dgm:pt>
    <dgm:pt modelId="{8A216E4A-08AD-4407-8D1E-F60EEACE4770}" type="sibTrans" cxnId="{1789DE1C-D0A3-43C4-AA31-2EDA7979319E}">
      <dgm:prSet/>
      <dgm:spPr/>
      <dgm:t>
        <a:bodyPr/>
        <a:lstStyle/>
        <a:p>
          <a:endParaRPr lang="nl-BE"/>
        </a:p>
      </dgm:t>
    </dgm:pt>
    <dgm:pt modelId="{92A22ADA-B2A5-426F-9297-915E15DF3582}">
      <dgm:prSet phldrT="[Tekst]"/>
      <dgm:spPr/>
      <dgm:t>
        <a:bodyPr/>
        <a:lstStyle/>
        <a:p>
          <a:r>
            <a:rPr lang="nl-BE" smtClean="0"/>
            <a:t>gemakkelijk in het besturen (geen certificaat nodig);</a:t>
          </a:r>
          <a:endParaRPr lang="nl-BE"/>
        </a:p>
      </dgm:t>
    </dgm:pt>
    <dgm:pt modelId="{30C7B560-6532-4CE9-9859-6DE301052099}" type="parTrans" cxnId="{F0F38B63-ACA4-408B-95E4-753FCA59DC70}">
      <dgm:prSet/>
      <dgm:spPr/>
      <dgm:t>
        <a:bodyPr/>
        <a:lstStyle/>
        <a:p>
          <a:endParaRPr lang="nl-BE"/>
        </a:p>
      </dgm:t>
    </dgm:pt>
    <dgm:pt modelId="{5E55E952-AC93-41D7-8722-0225AEC05B12}" type="sibTrans" cxnId="{F0F38B63-ACA4-408B-95E4-753FCA59DC70}">
      <dgm:prSet/>
      <dgm:spPr/>
      <dgm:t>
        <a:bodyPr/>
        <a:lstStyle/>
        <a:p>
          <a:endParaRPr lang="nl-BE"/>
        </a:p>
      </dgm:t>
    </dgm:pt>
    <dgm:pt modelId="{C2D31405-5C87-4B8B-A8A5-4C24B6CEA3EE}">
      <dgm:prSet phldrT="[Tekst]"/>
      <dgm:spPr/>
      <dgm:t>
        <a:bodyPr/>
        <a:lstStyle/>
        <a:p>
          <a:r>
            <a:rPr lang="nl-BE" smtClean="0"/>
            <a:t>voordelig in aanschaf.</a:t>
          </a:r>
          <a:endParaRPr lang="nl-BE"/>
        </a:p>
      </dgm:t>
    </dgm:pt>
    <dgm:pt modelId="{5D3FA83D-2276-4469-AC0F-A472D97EFB78}" type="parTrans" cxnId="{FCE4675C-1B05-44ED-9E69-46F93EE303C3}">
      <dgm:prSet/>
      <dgm:spPr/>
      <dgm:t>
        <a:bodyPr/>
        <a:lstStyle/>
        <a:p>
          <a:endParaRPr lang="nl-BE"/>
        </a:p>
      </dgm:t>
    </dgm:pt>
    <dgm:pt modelId="{781F6601-85F4-4EB4-A5AA-2199D9731E5B}" type="sibTrans" cxnId="{FCE4675C-1B05-44ED-9E69-46F93EE303C3}">
      <dgm:prSet/>
      <dgm:spPr/>
      <dgm:t>
        <a:bodyPr/>
        <a:lstStyle/>
        <a:p>
          <a:endParaRPr lang="nl-BE"/>
        </a:p>
      </dgm:t>
    </dgm:pt>
    <dgm:pt modelId="{A29D5E25-C902-4CA0-87A6-BDD429516403}" type="pres">
      <dgm:prSet presAssocID="{F286CA82-196A-4075-A134-54506A4E277D}" presName="linear" presStyleCnt="0">
        <dgm:presLayoutVars>
          <dgm:dir/>
          <dgm:animLvl val="lvl"/>
          <dgm:resizeHandles val="exact"/>
        </dgm:presLayoutVars>
      </dgm:prSet>
      <dgm:spPr/>
    </dgm:pt>
    <dgm:pt modelId="{A9136D63-A69F-4C8D-89B9-25EF56EB00A2}" type="pres">
      <dgm:prSet presAssocID="{38DF3FF5-1D88-4E2C-BAE4-720243636D4D}" presName="parentLin" presStyleCnt="0"/>
      <dgm:spPr/>
    </dgm:pt>
    <dgm:pt modelId="{D2305817-0230-4539-8B42-C98845EB8FB5}" type="pres">
      <dgm:prSet presAssocID="{38DF3FF5-1D88-4E2C-BAE4-720243636D4D}" presName="parentLeftMargin" presStyleLbl="node1" presStyleIdx="0" presStyleCnt="3"/>
      <dgm:spPr/>
    </dgm:pt>
    <dgm:pt modelId="{5126FA05-B917-4132-8600-829E1FB02241}" type="pres">
      <dgm:prSet presAssocID="{38DF3FF5-1D88-4E2C-BAE4-720243636D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EB93F03-2804-49B1-A4EF-F4FC9BEE7D74}" type="pres">
      <dgm:prSet presAssocID="{38DF3FF5-1D88-4E2C-BAE4-720243636D4D}" presName="negativeSpace" presStyleCnt="0"/>
      <dgm:spPr/>
    </dgm:pt>
    <dgm:pt modelId="{017CBD71-B77E-40C3-AC48-69C35237C564}" type="pres">
      <dgm:prSet presAssocID="{38DF3FF5-1D88-4E2C-BAE4-720243636D4D}" presName="childText" presStyleLbl="conFgAcc1" presStyleIdx="0" presStyleCnt="3">
        <dgm:presLayoutVars>
          <dgm:bulletEnabled val="1"/>
        </dgm:presLayoutVars>
      </dgm:prSet>
      <dgm:spPr/>
    </dgm:pt>
    <dgm:pt modelId="{41704A2E-A829-4701-8A8F-6E6B9058209A}" type="pres">
      <dgm:prSet presAssocID="{8A216E4A-08AD-4407-8D1E-F60EEACE4770}" presName="spaceBetweenRectangles" presStyleCnt="0"/>
      <dgm:spPr/>
    </dgm:pt>
    <dgm:pt modelId="{8C334354-CB00-4AF9-984F-6FD4D4A95EA7}" type="pres">
      <dgm:prSet presAssocID="{92A22ADA-B2A5-426F-9297-915E15DF3582}" presName="parentLin" presStyleCnt="0"/>
      <dgm:spPr/>
    </dgm:pt>
    <dgm:pt modelId="{4251EBE7-35F1-4DC4-8BCF-23BEF0E45921}" type="pres">
      <dgm:prSet presAssocID="{92A22ADA-B2A5-426F-9297-915E15DF3582}" presName="parentLeftMargin" presStyleLbl="node1" presStyleIdx="0" presStyleCnt="3"/>
      <dgm:spPr/>
    </dgm:pt>
    <dgm:pt modelId="{1E268D3E-83F7-4E7A-9D61-92BC4836FCCD}" type="pres">
      <dgm:prSet presAssocID="{92A22ADA-B2A5-426F-9297-915E15DF35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DCC86B4-7D9E-40D9-BFBF-BC0433A923B3}" type="pres">
      <dgm:prSet presAssocID="{92A22ADA-B2A5-426F-9297-915E15DF3582}" presName="negativeSpace" presStyleCnt="0"/>
      <dgm:spPr/>
    </dgm:pt>
    <dgm:pt modelId="{223368A2-DC40-44C1-859C-31AFF169B467}" type="pres">
      <dgm:prSet presAssocID="{92A22ADA-B2A5-426F-9297-915E15DF3582}" presName="childText" presStyleLbl="conFgAcc1" presStyleIdx="1" presStyleCnt="3">
        <dgm:presLayoutVars>
          <dgm:bulletEnabled val="1"/>
        </dgm:presLayoutVars>
      </dgm:prSet>
      <dgm:spPr/>
    </dgm:pt>
    <dgm:pt modelId="{44CA815E-EABC-4C32-BE6A-4AD54DD9A116}" type="pres">
      <dgm:prSet presAssocID="{5E55E952-AC93-41D7-8722-0225AEC05B12}" presName="spaceBetweenRectangles" presStyleCnt="0"/>
      <dgm:spPr/>
    </dgm:pt>
    <dgm:pt modelId="{8DADF028-97FE-442A-AF84-5E5F99501663}" type="pres">
      <dgm:prSet presAssocID="{C2D31405-5C87-4B8B-A8A5-4C24B6CEA3EE}" presName="parentLin" presStyleCnt="0"/>
      <dgm:spPr/>
    </dgm:pt>
    <dgm:pt modelId="{4CA5E084-D734-4D55-92B4-96387E11BAE2}" type="pres">
      <dgm:prSet presAssocID="{C2D31405-5C87-4B8B-A8A5-4C24B6CEA3EE}" presName="parentLeftMargin" presStyleLbl="node1" presStyleIdx="1" presStyleCnt="3"/>
      <dgm:spPr/>
    </dgm:pt>
    <dgm:pt modelId="{B9FFF906-9BA4-4019-A8B6-2E6C71628CE3}" type="pres">
      <dgm:prSet presAssocID="{C2D31405-5C87-4B8B-A8A5-4C24B6CEA3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B4A245E-D4F1-4119-A89D-297F7099E783}" type="pres">
      <dgm:prSet presAssocID="{C2D31405-5C87-4B8B-A8A5-4C24B6CEA3EE}" presName="negativeSpace" presStyleCnt="0"/>
      <dgm:spPr/>
    </dgm:pt>
    <dgm:pt modelId="{CA48A7F2-66F4-45C9-8DA1-4176BD96A92D}" type="pres">
      <dgm:prSet presAssocID="{C2D31405-5C87-4B8B-A8A5-4C24B6CEA3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94ADBC-BE95-45CC-8C0A-B24E61926FFE}" type="presOf" srcId="{38DF3FF5-1D88-4E2C-BAE4-720243636D4D}" destId="{5126FA05-B917-4132-8600-829E1FB02241}" srcOrd="1" destOrd="0" presId="urn:microsoft.com/office/officeart/2005/8/layout/list1"/>
    <dgm:cxn modelId="{D51D39A7-ED25-4DBC-872A-1D1A559FF0D9}" type="presOf" srcId="{F286CA82-196A-4075-A134-54506A4E277D}" destId="{A29D5E25-C902-4CA0-87A6-BDD429516403}" srcOrd="0" destOrd="0" presId="urn:microsoft.com/office/officeart/2005/8/layout/list1"/>
    <dgm:cxn modelId="{17E89BEA-BBDF-40E6-9C0E-1AAADBD20A61}" type="presOf" srcId="{C2D31405-5C87-4B8B-A8A5-4C24B6CEA3EE}" destId="{4CA5E084-D734-4D55-92B4-96387E11BAE2}" srcOrd="0" destOrd="0" presId="urn:microsoft.com/office/officeart/2005/8/layout/list1"/>
    <dgm:cxn modelId="{F0F38B63-ACA4-408B-95E4-753FCA59DC70}" srcId="{F286CA82-196A-4075-A134-54506A4E277D}" destId="{92A22ADA-B2A5-426F-9297-915E15DF3582}" srcOrd="1" destOrd="0" parTransId="{30C7B560-6532-4CE9-9859-6DE301052099}" sibTransId="{5E55E952-AC93-41D7-8722-0225AEC05B12}"/>
    <dgm:cxn modelId="{FCE4675C-1B05-44ED-9E69-46F93EE303C3}" srcId="{F286CA82-196A-4075-A134-54506A4E277D}" destId="{C2D31405-5C87-4B8B-A8A5-4C24B6CEA3EE}" srcOrd="2" destOrd="0" parTransId="{5D3FA83D-2276-4469-AC0F-A472D97EFB78}" sibTransId="{781F6601-85F4-4EB4-A5AA-2199D9731E5B}"/>
    <dgm:cxn modelId="{7D9F3599-845C-4A3E-BFD0-5D77CF05B1B2}" type="presOf" srcId="{38DF3FF5-1D88-4E2C-BAE4-720243636D4D}" destId="{D2305817-0230-4539-8B42-C98845EB8FB5}" srcOrd="0" destOrd="0" presId="urn:microsoft.com/office/officeart/2005/8/layout/list1"/>
    <dgm:cxn modelId="{7F77F680-45D4-493B-9083-6F0D7ACD191B}" type="presOf" srcId="{92A22ADA-B2A5-426F-9297-915E15DF3582}" destId="{4251EBE7-35F1-4DC4-8BCF-23BEF0E45921}" srcOrd="0" destOrd="0" presId="urn:microsoft.com/office/officeart/2005/8/layout/list1"/>
    <dgm:cxn modelId="{BACF90AB-E1D5-42AC-800C-9AD97F546A0F}" type="presOf" srcId="{92A22ADA-B2A5-426F-9297-915E15DF3582}" destId="{1E268D3E-83F7-4E7A-9D61-92BC4836FCCD}" srcOrd="1" destOrd="0" presId="urn:microsoft.com/office/officeart/2005/8/layout/list1"/>
    <dgm:cxn modelId="{1789DE1C-D0A3-43C4-AA31-2EDA7979319E}" srcId="{F286CA82-196A-4075-A134-54506A4E277D}" destId="{38DF3FF5-1D88-4E2C-BAE4-720243636D4D}" srcOrd="0" destOrd="0" parTransId="{4FE529FD-532D-4426-ADDF-68EA86CB2E3D}" sibTransId="{8A216E4A-08AD-4407-8D1E-F60EEACE4770}"/>
    <dgm:cxn modelId="{13D9FAD4-27CB-41CA-8D8A-BEB78B300C3B}" type="presOf" srcId="{C2D31405-5C87-4B8B-A8A5-4C24B6CEA3EE}" destId="{B9FFF906-9BA4-4019-A8B6-2E6C71628CE3}" srcOrd="1" destOrd="0" presId="urn:microsoft.com/office/officeart/2005/8/layout/list1"/>
    <dgm:cxn modelId="{5B2BFD05-F149-4040-A39A-C3EE9347CF6B}" type="presParOf" srcId="{A29D5E25-C902-4CA0-87A6-BDD429516403}" destId="{A9136D63-A69F-4C8D-89B9-25EF56EB00A2}" srcOrd="0" destOrd="0" presId="urn:microsoft.com/office/officeart/2005/8/layout/list1"/>
    <dgm:cxn modelId="{8938DA10-EE7C-4C43-A6DB-70E6ACC7D30A}" type="presParOf" srcId="{A9136D63-A69F-4C8D-89B9-25EF56EB00A2}" destId="{D2305817-0230-4539-8B42-C98845EB8FB5}" srcOrd="0" destOrd="0" presId="urn:microsoft.com/office/officeart/2005/8/layout/list1"/>
    <dgm:cxn modelId="{8E8418EB-088C-40F8-B7AC-A413AFD51AF8}" type="presParOf" srcId="{A9136D63-A69F-4C8D-89B9-25EF56EB00A2}" destId="{5126FA05-B917-4132-8600-829E1FB02241}" srcOrd="1" destOrd="0" presId="urn:microsoft.com/office/officeart/2005/8/layout/list1"/>
    <dgm:cxn modelId="{240C98C4-A13C-427A-B007-0DA86678C674}" type="presParOf" srcId="{A29D5E25-C902-4CA0-87A6-BDD429516403}" destId="{7EB93F03-2804-49B1-A4EF-F4FC9BEE7D74}" srcOrd="1" destOrd="0" presId="urn:microsoft.com/office/officeart/2005/8/layout/list1"/>
    <dgm:cxn modelId="{2A761FE3-2FBD-407E-A2CB-D9A8D91AF37B}" type="presParOf" srcId="{A29D5E25-C902-4CA0-87A6-BDD429516403}" destId="{017CBD71-B77E-40C3-AC48-69C35237C564}" srcOrd="2" destOrd="0" presId="urn:microsoft.com/office/officeart/2005/8/layout/list1"/>
    <dgm:cxn modelId="{4B821AB8-FEA2-449D-A900-293BF97903D0}" type="presParOf" srcId="{A29D5E25-C902-4CA0-87A6-BDD429516403}" destId="{41704A2E-A829-4701-8A8F-6E6B9058209A}" srcOrd="3" destOrd="0" presId="urn:microsoft.com/office/officeart/2005/8/layout/list1"/>
    <dgm:cxn modelId="{13BB4D10-411E-420F-9980-B8A2E9E43EFD}" type="presParOf" srcId="{A29D5E25-C902-4CA0-87A6-BDD429516403}" destId="{8C334354-CB00-4AF9-984F-6FD4D4A95EA7}" srcOrd="4" destOrd="0" presId="urn:microsoft.com/office/officeart/2005/8/layout/list1"/>
    <dgm:cxn modelId="{B6C05815-870E-4626-8E9F-EAA4E1301189}" type="presParOf" srcId="{8C334354-CB00-4AF9-984F-6FD4D4A95EA7}" destId="{4251EBE7-35F1-4DC4-8BCF-23BEF0E45921}" srcOrd="0" destOrd="0" presId="urn:microsoft.com/office/officeart/2005/8/layout/list1"/>
    <dgm:cxn modelId="{EA28A2EA-0959-4331-9769-B8010CDCCD0A}" type="presParOf" srcId="{8C334354-CB00-4AF9-984F-6FD4D4A95EA7}" destId="{1E268D3E-83F7-4E7A-9D61-92BC4836FCCD}" srcOrd="1" destOrd="0" presId="urn:microsoft.com/office/officeart/2005/8/layout/list1"/>
    <dgm:cxn modelId="{37957A4B-09D6-4EF6-9FA1-101BFF1AF9F7}" type="presParOf" srcId="{A29D5E25-C902-4CA0-87A6-BDD429516403}" destId="{DDCC86B4-7D9E-40D9-BFBF-BC0433A923B3}" srcOrd="5" destOrd="0" presId="urn:microsoft.com/office/officeart/2005/8/layout/list1"/>
    <dgm:cxn modelId="{4663403F-4005-4048-9BBB-C868406C0C9A}" type="presParOf" srcId="{A29D5E25-C902-4CA0-87A6-BDD429516403}" destId="{223368A2-DC40-44C1-859C-31AFF169B467}" srcOrd="6" destOrd="0" presId="urn:microsoft.com/office/officeart/2005/8/layout/list1"/>
    <dgm:cxn modelId="{0B842D10-A70B-493D-8E83-45633A0319A9}" type="presParOf" srcId="{A29D5E25-C902-4CA0-87A6-BDD429516403}" destId="{44CA815E-EABC-4C32-BE6A-4AD54DD9A116}" srcOrd="7" destOrd="0" presId="urn:microsoft.com/office/officeart/2005/8/layout/list1"/>
    <dgm:cxn modelId="{01A8306D-59F1-4AE4-A3F0-F61771EA9D90}" type="presParOf" srcId="{A29D5E25-C902-4CA0-87A6-BDD429516403}" destId="{8DADF028-97FE-442A-AF84-5E5F99501663}" srcOrd="8" destOrd="0" presId="urn:microsoft.com/office/officeart/2005/8/layout/list1"/>
    <dgm:cxn modelId="{844DB3D9-F913-4B35-B480-5C7926545311}" type="presParOf" srcId="{8DADF028-97FE-442A-AF84-5E5F99501663}" destId="{4CA5E084-D734-4D55-92B4-96387E11BAE2}" srcOrd="0" destOrd="0" presId="urn:microsoft.com/office/officeart/2005/8/layout/list1"/>
    <dgm:cxn modelId="{BB07B5D3-4DAF-4FF7-B87C-B587B135E2A4}" type="presParOf" srcId="{8DADF028-97FE-442A-AF84-5E5F99501663}" destId="{B9FFF906-9BA4-4019-A8B6-2E6C71628CE3}" srcOrd="1" destOrd="0" presId="urn:microsoft.com/office/officeart/2005/8/layout/list1"/>
    <dgm:cxn modelId="{09EEDFA6-4BC9-4493-8483-033D63016A3E}" type="presParOf" srcId="{A29D5E25-C902-4CA0-87A6-BDD429516403}" destId="{9B4A245E-D4F1-4119-A89D-297F7099E783}" srcOrd="9" destOrd="0" presId="urn:microsoft.com/office/officeart/2005/8/layout/list1"/>
    <dgm:cxn modelId="{B0614340-BF11-4B2C-B196-BD4F7E941AF8}" type="presParOf" srcId="{A29D5E25-C902-4CA0-87A6-BDD429516403}" destId="{CA48A7F2-66F4-45C9-8DA1-4176BD96A9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6CA82-196A-4075-A134-54506A4E277D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38DF3FF5-1D88-4E2C-BAE4-720243636D4D}">
      <dgm:prSet phldrT="[Tekst]"/>
      <dgm:spPr/>
      <dgm:t>
        <a:bodyPr/>
        <a:lstStyle/>
        <a:p>
          <a:r>
            <a:rPr lang="nl-BE" smtClean="0"/>
            <a:t>Vraagt kracht van de werknemer;</a:t>
          </a:r>
          <a:endParaRPr lang="nl-BE"/>
        </a:p>
      </dgm:t>
    </dgm:pt>
    <dgm:pt modelId="{4FE529FD-532D-4426-ADDF-68EA86CB2E3D}" type="parTrans" cxnId="{1789DE1C-D0A3-43C4-AA31-2EDA7979319E}">
      <dgm:prSet/>
      <dgm:spPr/>
      <dgm:t>
        <a:bodyPr/>
        <a:lstStyle/>
        <a:p>
          <a:endParaRPr lang="nl-BE"/>
        </a:p>
      </dgm:t>
    </dgm:pt>
    <dgm:pt modelId="{8A216E4A-08AD-4407-8D1E-F60EEACE4770}" type="sibTrans" cxnId="{1789DE1C-D0A3-43C4-AA31-2EDA7979319E}">
      <dgm:prSet/>
      <dgm:spPr/>
      <dgm:t>
        <a:bodyPr/>
        <a:lstStyle/>
        <a:p>
          <a:endParaRPr lang="nl-BE"/>
        </a:p>
      </dgm:t>
    </dgm:pt>
    <dgm:pt modelId="{92A22ADA-B2A5-426F-9297-915E15DF3582}">
      <dgm:prSet phldrT="[Tekst]"/>
      <dgm:spPr/>
      <dgm:t>
        <a:bodyPr/>
        <a:lstStyle/>
        <a:p>
          <a:r>
            <a:rPr lang="nl-BE" smtClean="0"/>
            <a:t>goederen die niet op een pallet staan kunnen niet vervoerd worden;</a:t>
          </a:r>
          <a:endParaRPr lang="nl-BE"/>
        </a:p>
      </dgm:t>
    </dgm:pt>
    <dgm:pt modelId="{30C7B560-6532-4CE9-9859-6DE301052099}" type="parTrans" cxnId="{F0F38B63-ACA4-408B-95E4-753FCA59DC70}">
      <dgm:prSet/>
      <dgm:spPr/>
      <dgm:t>
        <a:bodyPr/>
        <a:lstStyle/>
        <a:p>
          <a:endParaRPr lang="nl-BE"/>
        </a:p>
      </dgm:t>
    </dgm:pt>
    <dgm:pt modelId="{5E55E952-AC93-41D7-8722-0225AEC05B12}" type="sibTrans" cxnId="{F0F38B63-ACA4-408B-95E4-753FCA59DC70}">
      <dgm:prSet/>
      <dgm:spPr/>
      <dgm:t>
        <a:bodyPr/>
        <a:lstStyle/>
        <a:p>
          <a:endParaRPr lang="nl-BE"/>
        </a:p>
      </dgm:t>
    </dgm:pt>
    <dgm:pt modelId="{C2D31405-5C87-4B8B-A8A5-4C24B6CEA3EE}">
      <dgm:prSet phldrT="[Tekst]"/>
      <dgm:spPr/>
      <dgm:t>
        <a:bodyPr/>
        <a:lstStyle/>
        <a:p>
          <a:r>
            <a:rPr lang="nl-BE" smtClean="0"/>
            <a:t>geen verticaal transport mogelijk.</a:t>
          </a:r>
          <a:endParaRPr lang="nl-BE"/>
        </a:p>
      </dgm:t>
    </dgm:pt>
    <dgm:pt modelId="{5D3FA83D-2276-4469-AC0F-A472D97EFB78}" type="parTrans" cxnId="{FCE4675C-1B05-44ED-9E69-46F93EE303C3}">
      <dgm:prSet/>
      <dgm:spPr/>
      <dgm:t>
        <a:bodyPr/>
        <a:lstStyle/>
        <a:p>
          <a:endParaRPr lang="nl-BE"/>
        </a:p>
      </dgm:t>
    </dgm:pt>
    <dgm:pt modelId="{781F6601-85F4-4EB4-A5AA-2199D9731E5B}" type="sibTrans" cxnId="{FCE4675C-1B05-44ED-9E69-46F93EE303C3}">
      <dgm:prSet/>
      <dgm:spPr/>
      <dgm:t>
        <a:bodyPr/>
        <a:lstStyle/>
        <a:p>
          <a:endParaRPr lang="nl-BE"/>
        </a:p>
      </dgm:t>
    </dgm:pt>
    <dgm:pt modelId="{A29D5E25-C902-4CA0-87A6-BDD429516403}" type="pres">
      <dgm:prSet presAssocID="{F286CA82-196A-4075-A134-54506A4E277D}" presName="linear" presStyleCnt="0">
        <dgm:presLayoutVars>
          <dgm:dir/>
          <dgm:animLvl val="lvl"/>
          <dgm:resizeHandles val="exact"/>
        </dgm:presLayoutVars>
      </dgm:prSet>
      <dgm:spPr/>
    </dgm:pt>
    <dgm:pt modelId="{A9136D63-A69F-4C8D-89B9-25EF56EB00A2}" type="pres">
      <dgm:prSet presAssocID="{38DF3FF5-1D88-4E2C-BAE4-720243636D4D}" presName="parentLin" presStyleCnt="0"/>
      <dgm:spPr/>
    </dgm:pt>
    <dgm:pt modelId="{D2305817-0230-4539-8B42-C98845EB8FB5}" type="pres">
      <dgm:prSet presAssocID="{38DF3FF5-1D88-4E2C-BAE4-720243636D4D}" presName="parentLeftMargin" presStyleLbl="node1" presStyleIdx="0" presStyleCnt="3"/>
      <dgm:spPr/>
    </dgm:pt>
    <dgm:pt modelId="{5126FA05-B917-4132-8600-829E1FB02241}" type="pres">
      <dgm:prSet presAssocID="{38DF3FF5-1D88-4E2C-BAE4-720243636D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EB93F03-2804-49B1-A4EF-F4FC9BEE7D74}" type="pres">
      <dgm:prSet presAssocID="{38DF3FF5-1D88-4E2C-BAE4-720243636D4D}" presName="negativeSpace" presStyleCnt="0"/>
      <dgm:spPr/>
    </dgm:pt>
    <dgm:pt modelId="{017CBD71-B77E-40C3-AC48-69C35237C564}" type="pres">
      <dgm:prSet presAssocID="{38DF3FF5-1D88-4E2C-BAE4-720243636D4D}" presName="childText" presStyleLbl="conFgAcc1" presStyleIdx="0" presStyleCnt="3">
        <dgm:presLayoutVars>
          <dgm:bulletEnabled val="1"/>
        </dgm:presLayoutVars>
      </dgm:prSet>
      <dgm:spPr/>
    </dgm:pt>
    <dgm:pt modelId="{41704A2E-A829-4701-8A8F-6E6B9058209A}" type="pres">
      <dgm:prSet presAssocID="{8A216E4A-08AD-4407-8D1E-F60EEACE4770}" presName="spaceBetweenRectangles" presStyleCnt="0"/>
      <dgm:spPr/>
    </dgm:pt>
    <dgm:pt modelId="{8C334354-CB00-4AF9-984F-6FD4D4A95EA7}" type="pres">
      <dgm:prSet presAssocID="{92A22ADA-B2A5-426F-9297-915E15DF3582}" presName="parentLin" presStyleCnt="0"/>
      <dgm:spPr/>
    </dgm:pt>
    <dgm:pt modelId="{4251EBE7-35F1-4DC4-8BCF-23BEF0E45921}" type="pres">
      <dgm:prSet presAssocID="{92A22ADA-B2A5-426F-9297-915E15DF3582}" presName="parentLeftMargin" presStyleLbl="node1" presStyleIdx="0" presStyleCnt="3"/>
      <dgm:spPr/>
    </dgm:pt>
    <dgm:pt modelId="{1E268D3E-83F7-4E7A-9D61-92BC4836FCCD}" type="pres">
      <dgm:prSet presAssocID="{92A22ADA-B2A5-426F-9297-915E15DF35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DCC86B4-7D9E-40D9-BFBF-BC0433A923B3}" type="pres">
      <dgm:prSet presAssocID="{92A22ADA-B2A5-426F-9297-915E15DF3582}" presName="negativeSpace" presStyleCnt="0"/>
      <dgm:spPr/>
    </dgm:pt>
    <dgm:pt modelId="{223368A2-DC40-44C1-859C-31AFF169B467}" type="pres">
      <dgm:prSet presAssocID="{92A22ADA-B2A5-426F-9297-915E15DF3582}" presName="childText" presStyleLbl="conFgAcc1" presStyleIdx="1" presStyleCnt="3">
        <dgm:presLayoutVars>
          <dgm:bulletEnabled val="1"/>
        </dgm:presLayoutVars>
      </dgm:prSet>
      <dgm:spPr/>
    </dgm:pt>
    <dgm:pt modelId="{44CA815E-EABC-4C32-BE6A-4AD54DD9A116}" type="pres">
      <dgm:prSet presAssocID="{5E55E952-AC93-41D7-8722-0225AEC05B12}" presName="spaceBetweenRectangles" presStyleCnt="0"/>
      <dgm:spPr/>
    </dgm:pt>
    <dgm:pt modelId="{8DADF028-97FE-442A-AF84-5E5F99501663}" type="pres">
      <dgm:prSet presAssocID="{C2D31405-5C87-4B8B-A8A5-4C24B6CEA3EE}" presName="parentLin" presStyleCnt="0"/>
      <dgm:spPr/>
    </dgm:pt>
    <dgm:pt modelId="{4CA5E084-D734-4D55-92B4-96387E11BAE2}" type="pres">
      <dgm:prSet presAssocID="{C2D31405-5C87-4B8B-A8A5-4C24B6CEA3EE}" presName="parentLeftMargin" presStyleLbl="node1" presStyleIdx="1" presStyleCnt="3"/>
      <dgm:spPr/>
    </dgm:pt>
    <dgm:pt modelId="{B9FFF906-9BA4-4019-A8B6-2E6C71628CE3}" type="pres">
      <dgm:prSet presAssocID="{C2D31405-5C87-4B8B-A8A5-4C24B6CEA3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B4A245E-D4F1-4119-A89D-297F7099E783}" type="pres">
      <dgm:prSet presAssocID="{C2D31405-5C87-4B8B-A8A5-4C24B6CEA3EE}" presName="negativeSpace" presStyleCnt="0"/>
      <dgm:spPr/>
    </dgm:pt>
    <dgm:pt modelId="{CA48A7F2-66F4-45C9-8DA1-4176BD96A92D}" type="pres">
      <dgm:prSet presAssocID="{C2D31405-5C87-4B8B-A8A5-4C24B6CEA3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6B7A9CD-B373-4402-A89B-D8531F8BA8EA}" type="presOf" srcId="{C2D31405-5C87-4B8B-A8A5-4C24B6CEA3EE}" destId="{4CA5E084-D734-4D55-92B4-96387E11BAE2}" srcOrd="0" destOrd="0" presId="urn:microsoft.com/office/officeart/2005/8/layout/list1"/>
    <dgm:cxn modelId="{A53EC868-221F-4C07-8F5D-D4724290D1F2}" type="presOf" srcId="{F286CA82-196A-4075-A134-54506A4E277D}" destId="{A29D5E25-C902-4CA0-87A6-BDD429516403}" srcOrd="0" destOrd="0" presId="urn:microsoft.com/office/officeart/2005/8/layout/list1"/>
    <dgm:cxn modelId="{78159395-5327-48A9-B775-6C0B01654218}" type="presOf" srcId="{38DF3FF5-1D88-4E2C-BAE4-720243636D4D}" destId="{5126FA05-B917-4132-8600-829E1FB02241}" srcOrd="1" destOrd="0" presId="urn:microsoft.com/office/officeart/2005/8/layout/list1"/>
    <dgm:cxn modelId="{DDE8C051-6FE8-434C-8A28-2F3811601C46}" type="presOf" srcId="{38DF3FF5-1D88-4E2C-BAE4-720243636D4D}" destId="{D2305817-0230-4539-8B42-C98845EB8FB5}" srcOrd="0" destOrd="0" presId="urn:microsoft.com/office/officeart/2005/8/layout/list1"/>
    <dgm:cxn modelId="{23F07964-C8D6-4191-97F5-F23A2D42BA44}" type="presOf" srcId="{92A22ADA-B2A5-426F-9297-915E15DF3582}" destId="{4251EBE7-35F1-4DC4-8BCF-23BEF0E45921}" srcOrd="0" destOrd="0" presId="urn:microsoft.com/office/officeart/2005/8/layout/list1"/>
    <dgm:cxn modelId="{22B1E75C-5DAC-4F53-BE78-B5D0D02BBCDE}" type="presOf" srcId="{92A22ADA-B2A5-426F-9297-915E15DF3582}" destId="{1E268D3E-83F7-4E7A-9D61-92BC4836FCCD}" srcOrd="1" destOrd="0" presId="urn:microsoft.com/office/officeart/2005/8/layout/list1"/>
    <dgm:cxn modelId="{FCE4675C-1B05-44ED-9E69-46F93EE303C3}" srcId="{F286CA82-196A-4075-A134-54506A4E277D}" destId="{C2D31405-5C87-4B8B-A8A5-4C24B6CEA3EE}" srcOrd="2" destOrd="0" parTransId="{5D3FA83D-2276-4469-AC0F-A472D97EFB78}" sibTransId="{781F6601-85F4-4EB4-A5AA-2199D9731E5B}"/>
    <dgm:cxn modelId="{F0F38B63-ACA4-408B-95E4-753FCA59DC70}" srcId="{F286CA82-196A-4075-A134-54506A4E277D}" destId="{92A22ADA-B2A5-426F-9297-915E15DF3582}" srcOrd="1" destOrd="0" parTransId="{30C7B560-6532-4CE9-9859-6DE301052099}" sibTransId="{5E55E952-AC93-41D7-8722-0225AEC05B12}"/>
    <dgm:cxn modelId="{1789DE1C-D0A3-43C4-AA31-2EDA7979319E}" srcId="{F286CA82-196A-4075-A134-54506A4E277D}" destId="{38DF3FF5-1D88-4E2C-BAE4-720243636D4D}" srcOrd="0" destOrd="0" parTransId="{4FE529FD-532D-4426-ADDF-68EA86CB2E3D}" sibTransId="{8A216E4A-08AD-4407-8D1E-F60EEACE4770}"/>
    <dgm:cxn modelId="{E838FCF2-073D-44F4-8063-D748CF5B458F}" type="presOf" srcId="{C2D31405-5C87-4B8B-A8A5-4C24B6CEA3EE}" destId="{B9FFF906-9BA4-4019-A8B6-2E6C71628CE3}" srcOrd="1" destOrd="0" presId="urn:microsoft.com/office/officeart/2005/8/layout/list1"/>
    <dgm:cxn modelId="{5E5377CB-0D04-45B5-ABE9-79CFAC7CECA5}" type="presParOf" srcId="{A29D5E25-C902-4CA0-87A6-BDD429516403}" destId="{A9136D63-A69F-4C8D-89B9-25EF56EB00A2}" srcOrd="0" destOrd="0" presId="urn:microsoft.com/office/officeart/2005/8/layout/list1"/>
    <dgm:cxn modelId="{2F8E7372-2202-462E-AC7E-59468280A592}" type="presParOf" srcId="{A9136D63-A69F-4C8D-89B9-25EF56EB00A2}" destId="{D2305817-0230-4539-8B42-C98845EB8FB5}" srcOrd="0" destOrd="0" presId="urn:microsoft.com/office/officeart/2005/8/layout/list1"/>
    <dgm:cxn modelId="{0A82EF2F-69AE-48FB-9AB6-1DF10BE98789}" type="presParOf" srcId="{A9136D63-A69F-4C8D-89B9-25EF56EB00A2}" destId="{5126FA05-B917-4132-8600-829E1FB02241}" srcOrd="1" destOrd="0" presId="urn:microsoft.com/office/officeart/2005/8/layout/list1"/>
    <dgm:cxn modelId="{3D433D6D-425B-4094-906C-AE16D915D980}" type="presParOf" srcId="{A29D5E25-C902-4CA0-87A6-BDD429516403}" destId="{7EB93F03-2804-49B1-A4EF-F4FC9BEE7D74}" srcOrd="1" destOrd="0" presId="urn:microsoft.com/office/officeart/2005/8/layout/list1"/>
    <dgm:cxn modelId="{C2C32DCC-901B-48BD-AC90-853966932CD7}" type="presParOf" srcId="{A29D5E25-C902-4CA0-87A6-BDD429516403}" destId="{017CBD71-B77E-40C3-AC48-69C35237C564}" srcOrd="2" destOrd="0" presId="urn:microsoft.com/office/officeart/2005/8/layout/list1"/>
    <dgm:cxn modelId="{E601E602-7E68-4A77-817A-9A878E89286B}" type="presParOf" srcId="{A29D5E25-C902-4CA0-87A6-BDD429516403}" destId="{41704A2E-A829-4701-8A8F-6E6B9058209A}" srcOrd="3" destOrd="0" presId="urn:microsoft.com/office/officeart/2005/8/layout/list1"/>
    <dgm:cxn modelId="{B6FAF2DE-787A-4391-AB10-4B8280988E5D}" type="presParOf" srcId="{A29D5E25-C902-4CA0-87A6-BDD429516403}" destId="{8C334354-CB00-4AF9-984F-6FD4D4A95EA7}" srcOrd="4" destOrd="0" presId="urn:microsoft.com/office/officeart/2005/8/layout/list1"/>
    <dgm:cxn modelId="{A5A80C24-B787-4265-9734-977702FE9ABF}" type="presParOf" srcId="{8C334354-CB00-4AF9-984F-6FD4D4A95EA7}" destId="{4251EBE7-35F1-4DC4-8BCF-23BEF0E45921}" srcOrd="0" destOrd="0" presId="urn:microsoft.com/office/officeart/2005/8/layout/list1"/>
    <dgm:cxn modelId="{015A2FD0-F294-43F2-918C-252774701B11}" type="presParOf" srcId="{8C334354-CB00-4AF9-984F-6FD4D4A95EA7}" destId="{1E268D3E-83F7-4E7A-9D61-92BC4836FCCD}" srcOrd="1" destOrd="0" presId="urn:microsoft.com/office/officeart/2005/8/layout/list1"/>
    <dgm:cxn modelId="{B3A4B4A7-5B8E-47AA-9C20-EA81CACAE5A1}" type="presParOf" srcId="{A29D5E25-C902-4CA0-87A6-BDD429516403}" destId="{DDCC86B4-7D9E-40D9-BFBF-BC0433A923B3}" srcOrd="5" destOrd="0" presId="urn:microsoft.com/office/officeart/2005/8/layout/list1"/>
    <dgm:cxn modelId="{06A740DB-6357-48F2-8184-F224A78294E3}" type="presParOf" srcId="{A29D5E25-C902-4CA0-87A6-BDD429516403}" destId="{223368A2-DC40-44C1-859C-31AFF169B467}" srcOrd="6" destOrd="0" presId="urn:microsoft.com/office/officeart/2005/8/layout/list1"/>
    <dgm:cxn modelId="{14E4D653-FEA0-4214-B2CF-7D1E9E056D08}" type="presParOf" srcId="{A29D5E25-C902-4CA0-87A6-BDD429516403}" destId="{44CA815E-EABC-4C32-BE6A-4AD54DD9A116}" srcOrd="7" destOrd="0" presId="urn:microsoft.com/office/officeart/2005/8/layout/list1"/>
    <dgm:cxn modelId="{9C384885-D461-4568-831D-53F7643031B6}" type="presParOf" srcId="{A29D5E25-C902-4CA0-87A6-BDD429516403}" destId="{8DADF028-97FE-442A-AF84-5E5F99501663}" srcOrd="8" destOrd="0" presId="urn:microsoft.com/office/officeart/2005/8/layout/list1"/>
    <dgm:cxn modelId="{24B554FB-F7AB-47A6-9533-261E20A7BD30}" type="presParOf" srcId="{8DADF028-97FE-442A-AF84-5E5F99501663}" destId="{4CA5E084-D734-4D55-92B4-96387E11BAE2}" srcOrd="0" destOrd="0" presId="urn:microsoft.com/office/officeart/2005/8/layout/list1"/>
    <dgm:cxn modelId="{7317DDA3-5383-4BA7-B0C3-07884DBF826C}" type="presParOf" srcId="{8DADF028-97FE-442A-AF84-5E5F99501663}" destId="{B9FFF906-9BA4-4019-A8B6-2E6C71628CE3}" srcOrd="1" destOrd="0" presId="urn:microsoft.com/office/officeart/2005/8/layout/list1"/>
    <dgm:cxn modelId="{8D887F59-CD29-4BF6-9CFC-4F54F259E026}" type="presParOf" srcId="{A29D5E25-C902-4CA0-87A6-BDD429516403}" destId="{9B4A245E-D4F1-4119-A89D-297F7099E783}" srcOrd="9" destOrd="0" presId="urn:microsoft.com/office/officeart/2005/8/layout/list1"/>
    <dgm:cxn modelId="{9DB5D746-93E6-4673-AE1A-B22A4E18EBC4}" type="presParOf" srcId="{A29D5E25-C902-4CA0-87A6-BDD429516403}" destId="{CA48A7F2-66F4-45C9-8DA1-4176BD96A9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CBD71-B77E-40C3-AC48-69C35237C564}">
      <dsp:nvSpPr>
        <dsp:cNvPr id="0" name=""/>
        <dsp:cNvSpPr/>
      </dsp:nvSpPr>
      <dsp:spPr>
        <a:xfrm>
          <a:off x="0" y="714538"/>
          <a:ext cx="6237027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6FA05-B917-4132-8600-829E1FB02241}">
      <dsp:nvSpPr>
        <dsp:cNvPr id="0" name=""/>
        <dsp:cNvSpPr/>
      </dsp:nvSpPr>
      <dsp:spPr>
        <a:xfrm>
          <a:off x="311851" y="330778"/>
          <a:ext cx="4365918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021" tIns="0" rIns="16502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600" kern="1200" smtClean="0"/>
            <a:t>Ergonomisch;</a:t>
          </a:r>
          <a:endParaRPr lang="nl-BE" sz="2600" kern="1200"/>
        </a:p>
      </dsp:txBody>
      <dsp:txXfrm>
        <a:off x="349318" y="368245"/>
        <a:ext cx="4290984" cy="692586"/>
      </dsp:txXfrm>
    </dsp:sp>
    <dsp:sp modelId="{223368A2-DC40-44C1-859C-31AFF169B467}">
      <dsp:nvSpPr>
        <dsp:cNvPr id="0" name=""/>
        <dsp:cNvSpPr/>
      </dsp:nvSpPr>
      <dsp:spPr>
        <a:xfrm>
          <a:off x="0" y="1893898"/>
          <a:ext cx="6237027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68D3E-83F7-4E7A-9D61-92BC4836FCCD}">
      <dsp:nvSpPr>
        <dsp:cNvPr id="0" name=""/>
        <dsp:cNvSpPr/>
      </dsp:nvSpPr>
      <dsp:spPr>
        <a:xfrm>
          <a:off x="311851" y="1510138"/>
          <a:ext cx="4365918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021" tIns="0" rIns="16502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600" kern="1200" smtClean="0"/>
            <a:t>gemakkelijk in het besturen (geen certificaat nodig);</a:t>
          </a:r>
          <a:endParaRPr lang="nl-BE" sz="2600" kern="1200"/>
        </a:p>
      </dsp:txBody>
      <dsp:txXfrm>
        <a:off x="349318" y="1547605"/>
        <a:ext cx="4290984" cy="692586"/>
      </dsp:txXfrm>
    </dsp:sp>
    <dsp:sp modelId="{CA48A7F2-66F4-45C9-8DA1-4176BD96A92D}">
      <dsp:nvSpPr>
        <dsp:cNvPr id="0" name=""/>
        <dsp:cNvSpPr/>
      </dsp:nvSpPr>
      <dsp:spPr>
        <a:xfrm>
          <a:off x="0" y="3073258"/>
          <a:ext cx="6237027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FF906-9BA4-4019-A8B6-2E6C71628CE3}">
      <dsp:nvSpPr>
        <dsp:cNvPr id="0" name=""/>
        <dsp:cNvSpPr/>
      </dsp:nvSpPr>
      <dsp:spPr>
        <a:xfrm>
          <a:off x="311851" y="2689498"/>
          <a:ext cx="4365918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021" tIns="0" rIns="16502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600" kern="1200" smtClean="0"/>
            <a:t>voordelig in aanschaf.</a:t>
          </a:r>
          <a:endParaRPr lang="nl-BE" sz="2600" kern="1200"/>
        </a:p>
      </dsp:txBody>
      <dsp:txXfrm>
        <a:off x="349318" y="2726965"/>
        <a:ext cx="4290984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CBD71-B77E-40C3-AC48-69C35237C564}">
      <dsp:nvSpPr>
        <dsp:cNvPr id="0" name=""/>
        <dsp:cNvSpPr/>
      </dsp:nvSpPr>
      <dsp:spPr>
        <a:xfrm>
          <a:off x="0" y="967438"/>
          <a:ext cx="6414447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6FA05-B917-4132-8600-829E1FB02241}">
      <dsp:nvSpPr>
        <dsp:cNvPr id="0" name=""/>
        <dsp:cNvSpPr/>
      </dsp:nvSpPr>
      <dsp:spPr>
        <a:xfrm>
          <a:off x="320722" y="657478"/>
          <a:ext cx="4490112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716" tIns="0" rIns="16971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smtClean="0"/>
            <a:t>Vraagt kracht van de werknemer;</a:t>
          </a:r>
          <a:endParaRPr lang="nl-BE" sz="2100" kern="1200"/>
        </a:p>
      </dsp:txBody>
      <dsp:txXfrm>
        <a:off x="350984" y="687740"/>
        <a:ext cx="4429588" cy="559396"/>
      </dsp:txXfrm>
    </dsp:sp>
    <dsp:sp modelId="{223368A2-DC40-44C1-859C-31AFF169B467}">
      <dsp:nvSpPr>
        <dsp:cNvPr id="0" name=""/>
        <dsp:cNvSpPr/>
      </dsp:nvSpPr>
      <dsp:spPr>
        <a:xfrm>
          <a:off x="0" y="1919998"/>
          <a:ext cx="6414447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68D3E-83F7-4E7A-9D61-92BC4836FCCD}">
      <dsp:nvSpPr>
        <dsp:cNvPr id="0" name=""/>
        <dsp:cNvSpPr/>
      </dsp:nvSpPr>
      <dsp:spPr>
        <a:xfrm>
          <a:off x="320722" y="1610038"/>
          <a:ext cx="4490112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716" tIns="0" rIns="16971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smtClean="0"/>
            <a:t>goederen die niet op een pallet staan kunnen niet vervoerd worden;</a:t>
          </a:r>
          <a:endParaRPr lang="nl-BE" sz="2100" kern="1200"/>
        </a:p>
      </dsp:txBody>
      <dsp:txXfrm>
        <a:off x="350984" y="1640300"/>
        <a:ext cx="4429588" cy="559396"/>
      </dsp:txXfrm>
    </dsp:sp>
    <dsp:sp modelId="{CA48A7F2-66F4-45C9-8DA1-4176BD96A92D}">
      <dsp:nvSpPr>
        <dsp:cNvPr id="0" name=""/>
        <dsp:cNvSpPr/>
      </dsp:nvSpPr>
      <dsp:spPr>
        <a:xfrm>
          <a:off x="0" y="2872558"/>
          <a:ext cx="6414447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FF906-9BA4-4019-A8B6-2E6C71628CE3}">
      <dsp:nvSpPr>
        <dsp:cNvPr id="0" name=""/>
        <dsp:cNvSpPr/>
      </dsp:nvSpPr>
      <dsp:spPr>
        <a:xfrm>
          <a:off x="320722" y="2562598"/>
          <a:ext cx="4490112" cy="619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716" tIns="0" rIns="16971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smtClean="0"/>
            <a:t>geen verticaal transport mogelijk.</a:t>
          </a:r>
          <a:endParaRPr lang="nl-BE" sz="2100" kern="1200"/>
        </a:p>
      </dsp:txBody>
      <dsp:txXfrm>
        <a:off x="350984" y="2592860"/>
        <a:ext cx="4429588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A55F0-E277-485F-975E-C2AFC82AE99F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498DA-B831-4E7D-8553-66EF6BFC2A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521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yCrQhswki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0693" y="635686"/>
            <a:ext cx="9440034" cy="1828801"/>
          </a:xfrm>
        </p:spPr>
        <p:txBody>
          <a:bodyPr>
            <a:normAutofit/>
          </a:bodyPr>
          <a:lstStyle/>
          <a:p>
            <a:r>
              <a:rPr lang="nl-BE" sz="8000" smtClean="0"/>
              <a:t>Handpallettruck</a:t>
            </a:r>
            <a:endParaRPr lang="nl-BE" sz="800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0693" y="2464488"/>
            <a:ext cx="9440034" cy="974172"/>
          </a:xfrm>
        </p:spPr>
        <p:txBody>
          <a:bodyPr>
            <a:noAutofit/>
          </a:bodyPr>
          <a:lstStyle/>
          <a:p>
            <a:r>
              <a:rPr lang="nl-BE" sz="3600" smtClean="0"/>
              <a:t>voornaam + achternaam</a:t>
            </a:r>
          </a:p>
          <a:p>
            <a:r>
              <a:rPr lang="nl-BE" sz="3600" smtClean="0"/>
              <a:t>klas</a:t>
            </a:r>
            <a:endParaRPr lang="nl-BE" sz="36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7314" y="4053026"/>
            <a:ext cx="2876050" cy="23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4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54427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Handpallettruck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41055"/>
          </a:xfrm>
        </p:spPr>
        <p:txBody>
          <a:bodyPr>
            <a:normAutofit fontScale="47500" lnSpcReduction="20000"/>
          </a:bodyPr>
          <a:lstStyle/>
          <a:p>
            <a:pPr marL="36900" indent="0">
              <a:buNone/>
            </a:pPr>
            <a:r>
              <a:rPr lang="nl-BE" sz="5100" b="1" smtClean="0"/>
              <a:t>Een handpallettruck is:</a:t>
            </a:r>
          </a:p>
          <a:p>
            <a:pPr marL="36900" indent="0">
              <a:buNone/>
            </a:pPr>
            <a:endParaRPr lang="nl-BE" sz="5100" b="1" smtClean="0"/>
          </a:p>
          <a:p>
            <a:pPr>
              <a:buSzPct val="300000"/>
              <a:buBlip>
                <a:blip r:embed="rId2"/>
              </a:buBlip>
            </a:pPr>
            <a:r>
              <a:rPr lang="nl-BE" sz="5100" smtClean="0"/>
              <a:t>   een intern transportmiddel;</a:t>
            </a:r>
          </a:p>
          <a:p>
            <a:pPr>
              <a:buSzPct val="300000"/>
              <a:buBlip>
                <a:blip r:embed="rId2"/>
              </a:buBlip>
            </a:pPr>
            <a:r>
              <a:rPr lang="nl-BE" sz="5100" smtClean="0"/>
              <a:t>   dat geschikt is voor het vervoer van goederen op pallets.</a:t>
            </a:r>
          </a:p>
          <a:p>
            <a:endParaRPr lang="nl-BE" sz="5100" b="1"/>
          </a:p>
          <a:p>
            <a:pPr marL="36900" indent="0">
              <a:buNone/>
            </a:pPr>
            <a:r>
              <a:rPr lang="nl-BE" sz="5100" b="1" smtClean="0"/>
              <a:t>Men gebruikt ook wel eens de begrippen:</a:t>
            </a:r>
          </a:p>
          <a:p>
            <a:pPr marL="36900" indent="0">
              <a:buNone/>
            </a:pPr>
            <a:endParaRPr lang="nl-BE" sz="5100" b="1" smtClean="0"/>
          </a:p>
          <a:p>
            <a:pPr>
              <a:buSzPct val="300000"/>
              <a:buBlip>
                <a:blip r:embed="rId2"/>
              </a:buBlip>
            </a:pPr>
            <a:r>
              <a:rPr lang="nl-BE" sz="5100" smtClean="0"/>
              <a:t>  palletwagen,</a:t>
            </a:r>
          </a:p>
          <a:p>
            <a:pPr>
              <a:buSzPct val="300000"/>
              <a:buBlip>
                <a:blip r:embed="rId2"/>
              </a:buBlip>
            </a:pPr>
            <a:r>
              <a:rPr lang="nl-BE" sz="5100" smtClean="0"/>
              <a:t>  transpallet,</a:t>
            </a:r>
          </a:p>
          <a:p>
            <a:pPr>
              <a:buSzPct val="300000"/>
              <a:buBlip>
                <a:blip r:embed="rId2"/>
              </a:buBlip>
            </a:pPr>
            <a:r>
              <a:rPr lang="nl-BE" sz="5100" smtClean="0"/>
              <a:t>  pompwagen i.p.v het begrip handpallettruck.</a:t>
            </a:r>
          </a:p>
          <a:p>
            <a:endParaRPr lang="nl-BE" smtClean="0"/>
          </a:p>
        </p:txBody>
      </p:sp>
      <p:sp>
        <p:nvSpPr>
          <p:cNvPr id="4" name="AutoShape 2" descr="data:image/jpeg;base64,/9j/4AAQSkZJRgABAQAAAQABAAD/2wCEAAkGBxISEhQUEhQWFRUXFxUUFxUYFxsYHBcYFRUXFxQYFhsYHSggGB0lHBUUITEhJSkrLi4uFx8zODMsNygtLisBCgoKDg0OGxAQGiwlICQsLCwsLCwvLCwsLCwsLCwsLCwsLCwsLCwsLCwsLCwsLCwsLCwsLCwsLCwsLCwsLCwsLP/AABEIAIYA8AMBIgACEQEDEQH/xAAbAAACAwEBAQAAAAAAAAAAAAAABgMEBQIHAf/EAD4QAAIBAgMEBggDCAEFAAAAAAECAAMRBAUhEjFBUQZhcYGRsRMiMkJyocHRFGLwIzNDUoKisuGSFRYkwvH/xAAZAQADAQEBAAAAAAAAAAAAAAAAAQIDBAX/xAAhEQACAgICAwEBAQAAAAAAAAAAAQIRAyESQRMxUWEiBP/aAAwDAQACEQMRAD8A9xhCEACEIQAIQhAAhCEACEIQAIQhAAlbH4sU1vxO4SzF/N8JVJYgjaPski4HLSZZZOMdGmOKb2Y2b9Lmw7gAFydWF/ZHDhv6pp5Z0vp1bab4jY3I6yklwWuSSw1vzJ4zWyjJlwrbVbbQMN412Tw2gefVOSE59M6ZQhW0P9HMKbcbduktRVrhdnaWori9vV3944Sjis2OHTaBPIKDa55Td5+LpmPhvaHiESsq6cBx6y68R/sfaMeGzui/G366ppHNB9kPFJdGlCcpUDC4II6p1NTMIQhAAhCEACEIQAIQhAAhCEACEIQAIQhAAhCEACEIQAIQhAAnNSmGFjAsBxEjbEoPeHn5ROhqyli8uJHq2PyizjsS1P1Kimx0seXG19D3RvfMKY3sB1nQfOd/s6y+7UU9jCYyxxl6ZrHI4+0IuBNJVCobDhc6+J3zBzalWZ9qopAGg4gDtj9mvRmiysVJpkC/MeESxiHo6FrcLHd2azkyQcHs6YTU/Rl4XLxtqSxUX1IHCN65HUKhqTpVH5TskdoJ0PVeY61qb+0tjzX7SDEYOsCGw9QEjmSpA7RFFx7G0+jbpGvTfZa6kc+XUeM2KOc1F3kN2zNeu7AekYuQLXMgZ4c3F/yyeNrY45ZmS1gbaEbxL0QcPWamwdDry5x7osSoJtcgHQ339c7MOXmtnNlx8Xo7hCE3MghCEACEIQAISHEVStrRdq9LUvZFdzyVbzOWWMXTLjjlL0NEIp/9fxD+xhqnax2PMT4a+Pb3aSdrFvKR510ivCxsLCcGso4xQqUcT7+Kpp8KgecqVRQ/iY6o3wsB/iDE87+FLCvo7PjEG8/TzlKv0gw676iDtYRPRMAdyVqx/ra/dunZemvsYBz8S7PyIkvNIpYom/W6Y4dffB7AT9JX/wC7S37qjWf4aeneTumNh8zxLaUsEEHNkK/5bJlormL72pp2cPkZPkl9HwiXGzrGt7OGI+Oqo+Si8hqVse3tGhTHWWbzNpUOW1b3r4yy8QrbB8Tp8pHVoZavtHbP5qjv5WEXJ9sdLpElWqw/e4+mvUgQeZlKtjMKfaxdep1KT9FkozjAUv3dFO6mv/tI6mduxvTwr9pXZHjs2+cToaspLjMDf1KVWqesk/X6TRo53XRQlHDtTQXsCSN+/gJCuLxp9mnTpj9cj9J0mHqMP21cqddEVbdWpt5SU/g6+n184xDWFU+ry/3MrNcEa3rNVpqB7Ks1u8nnJcTllInWu56tpSfkPpKj4PCpqfW6yT9xJ72V1ok6N5WSxBqoUFwPW0LCx2Q24aEb5s47Jqqai/VfTwO4zJwmcUk9SkosTfZG4ndfSa1HP662AAC/ykXB7jKqFbE+V6IqWIZdG3jeDvlpTfUGZS4d6zEjZDc728pzWw2OoA2CVVPEHUdxImXH4XZdzSrUSy7LJex2iCL8gpO+a+T9InWmAFDbO9b2IB4qeUpZZ0vqFQKyrUXiGGvj9wZVxbU9vboXCn3T7p4rpvE0X87izN/1qSPR8JiVqKGU6eXUZNFDo3ijtrsmwbRgeH64RvnbinzjZy5IcXQQhCaEBCEIAV8YNB2xEy3pWiuyV0CHaINRRodkkDbA3HrEfsRT2hpPF+k7ChXqB7glmYCx1Uk2ItwnHnTUrOrDTVDrUTF1G9Sqvozcq6kEEcNQJE+TP/GxRHfbzaKHQbNn/FJTX0gR9raBUhbhSQdR1RzzqjQeqgquUcqLXNlYA2tfgZgagaWXIdyMetmf6wOd4NB6tNB2Io+bTvE4LC0F2mpi17a6+ZlM57RU/s6IvzsB5Ay+dE8SyelLHSlSqP8ACGt4qpHznBzHHP7NAKPzWB/ub6TlM4xD+zSt17LGdN+Lbq8F/wBx232FJHw4bHv7VRE7D9lkNTJW/jYw9g0+bMfKcnKsW/tVUHezn6CWMPkSr+8q7XcqD6xAVWy/AIbszMfiJ/xAkb5lgKW6kpPWBf8AuN5oVMrwZFnG32sx8rTn/wAKgLinSTrIRfm0AKlPpAzD9hh79YF/HZA84CtjXPrIEHOw+pJndbpfh13Op6lu3yUSHEdI92yGN+Q59sTf6OjmrgsQxN3sO36LIDlB96oxP5bAf3Amab1SeJmN0kxj0qQKMVJYC4sTqDpqDFdjJ0y9BvDHtP2n30GEp6lKSnm1vNjFHEnEFA7OSDuHpLnjvVTcbuImb6NuQjqhWen5fltSuoagFKH3gy2+Uhz7J6mHQO5U3OzYHW+/jv3RX6MY+thqiOrDYDXancjb0I1t+tJrdKM/bElSVsAdNb2Fjpbv3y2o8f0lOXL8KWBxrMxFtkW4Ey/Vq6TJwVQXJ6vtJcQxb1V1LaDtOkxo0s2qua0giriKQYD1dpfUdewjf2Gd08up1dcNXVid1OpZHPZwbumHVoMpNOoGHAq4Nx1i/nDAYHYJ1uOAtu7Zq5Vpoir9GtQqvTY3GoNjY8j1RxyzpCWKhwCp/iA7iP5x9R4RNpU7mwmzQohVsN+/tMzjkcXaKlBSVMewYTH6O4hmDKTcLa3MXvp2TYnowlyjZxSjxdBCEJRIROz3GUVxS08Qq7DU7LU3FCzEG55HZHYRHGKfSvo3VxNRWplQApB2jbW5PKY5otrRriaT2K2Bw9eliaZqIFQOV2jx04HdxB75J07ttUj+Vx8wfrNTAYWscLVo1nClGApVDqNnTZN+V7jqixm+RYsKgqVudrrcjmLmcVUdadkOA6RVKQ2WtVp/yNrb4Tw+cc8lx1GqheiLC9iCLFTYG3XPPaOR7LBnqM9t6n1Qeo7JB8DHLooUCOEVE9YXCFjwOp23Y306oaEa1XMSCQANOd5WOPc8QOwTnFKNsmRWicmFIwM06WVEqNTWmzFTa/rG/coHnMmt0gxr+zSI/pC/NzNXMgfSN3eQkK0b8fAS1QtmRjKuIYetVbxI7d0y2wZvctG4ZcG4M366p3/0TjsgdpELHQt0MChUbVRuwED6Xm5hGB2RyIEuU8tQb2v1KpbykgwKixWm1+bMB5axOVglRqs0zs4uUAAudoeRnbLUI1KqN5Op7ZSbEUuNYt1IpP8AiPrErB0Z5wLE3IA7TAYNP5h2AX8pafF0F9yo3xWX/IiZ9fpSg0SgO9r+QlUxWiYUgNwJ7dJ9OHqtuXwBMq0ektZjZVpr/Tf5k/STZpnFQikFYq2y22RuY7Wh8IcWFolGVVeN/ECNPRvNzQ2Eq06RUaektZ113sbWIHdMrJ2JoqWJJ11PaZLXUWN72sb2+kIycXoJJNbH3O6mEaialbYemBcNcG/IIRxPVPKqePG0bAgEmw32F9Aec4xOGJFqbF1F22eK33nY+olXC1ADrvmuSTfRnjil2NeVYpTppfgfoZrK63AZ0S97FzYXHXMzoxkAxDbRP7MWuQd/5Qecbsf0bRx6n/FtR47xIjhctlSyKOhbpPWw9QioSCddoHnxU7iI1ZLmLMNmqQW4MBbaHZzipjMoq0rA7QUXsCbrra+yeG4T7hcZsWDG2tlJ4GVbg7RLSmtnoMJFh6yuoKm4/W+SztTs5QhCEAENq5aljqR9wuV7HubeIPjMTB5ocRS/DVH2XuDSc+9b3GJ48jHXMMip+keoAQ1QMrWJ12hY6bp5hnORFSP2mjAMrKALg7iLzgyRcXs7YSTWjQxuQGmbOWPEHQXl/IAtHbvoG2dSb7tr7zYxRLYeib7RstyeN0Gt5m+hmVF2X67XNxulWri0X2nUdpEys/ofsG1tqut7cYonDLzjjGxN0N+JzLB3uzqx+K/+Mqv0nwy+yPBfvaLJw6fmPYJGKHKke82lcUhWb2K6aAD1KRJ/MwUfIGZdfpjiT7K0lHws58S1vlIThGtoig+MjbL3P+uMdRQtmpgc6xFVPXqG9+AC27gI44Y3RSTvAPyiLl2X1V3IzAnlHnDmyLcWsoHykSKR8x37upbT1Ht/xM86OFdvaqE95M9GrEMrLcC4I8RaYy5NSG92PgPOOLoGrFM4EEak+E+fgBwB7z9o4rRwi7yne9/kDA47Dj2So+FL/M/aVcn0TpCrQyxyfVVu4Eyw2R17g2tb+Y289Y0LikI3ueq4XytM/MMxSmwUUgxIvdmPPvjqSXoLiXMDXWlTVXZdoA3sb7zwk61xUBUX1HEEecmwtioIUC4B0HMScNIj7KfoXsXgXU3F+oiUqzk/vF2vzDRh9G7/ABjkQDKeJy1W3aTqaOezByzNK+HJbD1CRvIG/wDqQ7+3Xtj5kPT+lUAXEeo24sAdk92pX5xIxOVEG438x95SrYdveFz/ADDRu/g3fr1xK4+gdP2e14nMaIomqXVqYF9oEMD1C28zyDOMca1U1ANge6o3AcO/nKaVnUFSSUvcgXGvNl+s0Muwvpmsp03k8hM8s2/ZeOKQwdGsdUdQW2lKEAODba/K3OP2AxgqDrG8fUdUUKFFVUKo0Glv1xjPk2ANNbt7R+Q5dsP88pcqXoMyVb9mlCEJ2nKQYymWXTfPLKuE9OChvtUS9he16Za+nOxH9wnrUw8flNJX9IqANrqBbfvmGbHy2a4p1oX6BH4WmBuVVHhpK1pXp1mTaUjS+7kQZy9c8gJxHWfM1pbdJlUXJtYDXiJh0skqcVC9pEnxlatcgOwHVYeUysRSZvaZj2kmbLG69mbmjQbB019utTXvvI/T4Nd9Rm+FT52mS2HUcRI2Vefyj8a7Yub6RsPnGGHs0mbt/wDsiPSa3sUVHafsJjlhwBMjZ2/lj4wFcxyyzHVKwYtpY2FuzWW9n9EzK6OP+zb4vpNa8wfs1QsdIatT0tlYhdldASB1zKKMd5v2n7xmzDLGq1NocgN8+UujbngfAzaM6VUZuO/YuBLcZ0CeuN9Lou3EH5CW6fRYfok+VpXKb9ImorsS6WNqLuUmR4rEu7hipGgGlzPRaXRtBwHh97y5SyNBwPl5Q45GHKCMPCt6ifCvkJYoDaa03qeVIPdHfr5y1TwQG4Ad0UcDTtjeVUY6YUyQYSba4STJg50UY2LjZdeQvkl+Eb0wYk6YUR8Rcjz6r0aY7hIKXRjEo4ekLMPA9RHGemrRE7CxPGmHNoxMiy1xZ6y7LDctwdeenym7CEcIKCpClJydsIQhLJCV8cl0MsT4RE1aGjzjG222+I+crERxqdGFLEljYkm3bJF6NUhwJ75x+CZ1eaJ5njMFWdyVJ2eGtpAMiqHf53nriZRTXQKPCdfgBymnhf0z8q+HlVPoy/I+H3lyl0WPEHxH0vPSPwA5Q/BDlH4ELzMQqPRUcQPmftNDD9G0HDwAjeMGJKuGEpYYieWQtUchQcCe/wC1pbp5Og9weE3hRE69HLWOK6J5v6Y6ZeBuEkGCmrsQ2JVE2ZowQnYwYmhsz7swoLKK4WdjDS3afbQoVlT8POhQlm0LR0MiFITsLO4QEfLQn2EACEIQAIQhAAhCEACEIQAIQhAAhCEAC0+WhCABaFoQgB9hCEACEIQAIQhAAhCEACEIQAIQhAAhCEACEIQAIQhAD//Z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30" name="Picture 6" descr="http://www.palletpickup.ca/images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788" y="3548418"/>
            <a:ext cx="3750373" cy="210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9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Specificaties handpallettruck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24" y="1774209"/>
            <a:ext cx="2384325" cy="22166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24" y="3963639"/>
            <a:ext cx="9990914" cy="248181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686" y="2089456"/>
            <a:ext cx="5323979" cy="1364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troomdiagram: Proces 6"/>
          <p:cNvSpPr/>
          <p:nvPr/>
        </p:nvSpPr>
        <p:spPr>
          <a:xfrm>
            <a:off x="9267602" y="1931832"/>
            <a:ext cx="2783371" cy="1302687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 op deze knop om naar de website te gaan</a:t>
            </a:r>
            <a:endParaRPr lang="nl-BE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6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Risico’s en preventiemaatregelen</a:t>
            </a:r>
            <a:endParaRPr lang="nl-BE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504543"/>
              </p:ext>
            </p:extLst>
          </p:nvPr>
        </p:nvGraphicFramePr>
        <p:xfrm>
          <a:off x="914400" y="1731963"/>
          <a:ext cx="10353676" cy="4211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76838"/>
                <a:gridCol w="5176838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mtClean="0"/>
                        <a:t>Risico’s</a:t>
                      </a:r>
                      <a:endParaRPr lang="nl-BE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nl-BE" smtClean="0"/>
                        <a:t>Preventiemaatregelen</a:t>
                      </a:r>
                      <a:endParaRPr lang="nl-BE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mtClean="0"/>
                        <a:t>klemming en/of verplettering van de voeten/benen</a:t>
                      </a:r>
                      <a:endParaRPr lang="nl-BE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nl-B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voldoende ruimte om te manoeuvreren;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nl-B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veiligheidsschoenen;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nl-B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zorgen voor remmen in goede staat;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nl-B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 lange disselboom voorzien.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nl-BE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mtClean="0"/>
                        <a:t>val</a:t>
                      </a:r>
                      <a:r>
                        <a:rPr lang="nl-BE" baseline="0" smtClean="0"/>
                        <a:t> van de lading</a:t>
                      </a:r>
                      <a:endParaRPr lang="nl-BE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nl-B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pallet stabiel laden en de last vastmaken;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nl-B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last over de twee vorken spreiden.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nl-BE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mtClean="0"/>
                        <a:t>val</a:t>
                      </a:r>
                      <a:r>
                        <a:rPr lang="nl-BE" baseline="0" smtClean="0"/>
                        <a:t> van personen</a:t>
                      </a:r>
                      <a:endParaRPr lang="nl-BE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nl-B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op de transpallet vermijden, ook als er een boord voorzien is;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nl-B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schoenen met slipvaste zolen dragen;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nl-B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rijden over een effen en slipvaste ondergrond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nl-BE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074" name="Picture 2" descr="http://www.productwereld.net/media/catalog/product/cache/7/small_image/200x/9df78eab33525d08d6e5fb8d27136e95/v/e/veiligheids_schoenen_verplicht_-_picto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2" y="-64698"/>
            <a:ext cx="2170600" cy="21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llesvoordeaannemer.nl/media/catalog/product/cache/1/image/9df78eab33525d08d6e5fb8d27136e95/s/a/sample_pic212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950" y="457687"/>
            <a:ext cx="1003607" cy="1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0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Voordelen van de handpallettruck</a:t>
            </a:r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364918"/>
              </p:ext>
            </p:extLst>
          </p:nvPr>
        </p:nvGraphicFramePr>
        <p:xfrm>
          <a:off x="914400" y="1731963"/>
          <a:ext cx="6237027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s://actua3cm.files.wordpress.com/2014/12/blog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210" y="2853507"/>
            <a:ext cx="2338347" cy="181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5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Nadelen van een handpallettruck</a:t>
            </a:r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896951"/>
              </p:ext>
            </p:extLst>
          </p:nvPr>
        </p:nvGraphicFramePr>
        <p:xfrm>
          <a:off x="914401" y="1731963"/>
          <a:ext cx="6414447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http://www.counterintuity.com/wp-content/uploads/2015/09/897px-Not_facebook_not_like_thumbs_dow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568" y="2825575"/>
            <a:ext cx="2805989" cy="24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Wanneer gebruiken?</a:t>
            </a:r>
            <a:endParaRPr lang="nl-BE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913794" y="2063376"/>
            <a:ext cx="6829695" cy="4353466"/>
          </a:xfrm>
        </p:spPr>
        <p:txBody>
          <a:bodyPr>
            <a:normAutofit fontScale="55000" lnSpcReduction="20000"/>
          </a:bodyPr>
          <a:lstStyle/>
          <a:p>
            <a:pPr marL="36900" indent="0">
              <a:buNone/>
            </a:pPr>
            <a:endParaRPr lang="nl-BE"/>
          </a:p>
          <a:p>
            <a:pPr marL="36900" indent="0">
              <a:buNone/>
            </a:pPr>
            <a:endParaRPr lang="nl-BE" smtClean="0"/>
          </a:p>
          <a:p>
            <a:pPr marL="36900" indent="0">
              <a:buSzPct val="300000"/>
              <a:buNone/>
            </a:pPr>
            <a:endParaRPr lang="nl-BE" sz="3800" smtClean="0"/>
          </a:p>
          <a:p>
            <a:pPr marL="36900" indent="0">
              <a:buSzPct val="300000"/>
              <a:buNone/>
            </a:pPr>
            <a:r>
              <a:rPr lang="nl-BE" sz="3800" smtClean="0"/>
              <a:t>Er heeft een levering plaatsgevonden. </a:t>
            </a:r>
          </a:p>
          <a:p>
            <a:pPr marL="36900" indent="0">
              <a:buSzPct val="300000"/>
              <a:buNone/>
            </a:pPr>
            <a:r>
              <a:rPr lang="nl-BE" sz="3800" smtClean="0"/>
              <a:t>De leverancier van Delhaize heeft een pallet met Coca Cola geleverd. Deze moet in het magazijn terechtkomen. </a:t>
            </a:r>
          </a:p>
          <a:p>
            <a:pPr>
              <a:buSzPct val="300000"/>
              <a:buBlip>
                <a:blip r:embed="rId2"/>
              </a:buBlip>
            </a:pPr>
            <a:endParaRPr lang="nl-BE" sz="3800"/>
          </a:p>
          <a:p>
            <a:pPr>
              <a:buSzPct val="300000"/>
              <a:buBlip>
                <a:blip r:embed="rId2"/>
              </a:buBlip>
            </a:pPr>
            <a:endParaRPr lang="nl-BE" sz="3800" smtClean="0"/>
          </a:p>
          <a:p>
            <a:pPr>
              <a:buSzPct val="300000"/>
              <a:buBlip>
                <a:blip r:embed="rId2"/>
              </a:buBlip>
            </a:pPr>
            <a:endParaRPr lang="nl-BE" sz="3800"/>
          </a:p>
          <a:p>
            <a:pPr>
              <a:buSzPct val="300000"/>
              <a:buBlip>
                <a:blip r:embed="rId2"/>
              </a:buBlip>
            </a:pPr>
            <a:endParaRPr lang="nl-BE" sz="3800" smtClean="0"/>
          </a:p>
          <a:p>
            <a:pPr marL="36900" indent="0">
              <a:buSzPct val="300000"/>
              <a:buNone/>
            </a:pPr>
            <a:r>
              <a:rPr lang="nl-BE" sz="3800" smtClean="0"/>
              <a:t>Om deze pallet te vervoeren kan je een handpallettruck gebruiken.</a:t>
            </a:r>
          </a:p>
          <a:p>
            <a:pPr marL="36900" indent="0">
              <a:buSzPct val="300000"/>
              <a:buNone/>
            </a:pPr>
            <a:endParaRPr lang="nl-BE"/>
          </a:p>
        </p:txBody>
      </p:sp>
      <p:sp>
        <p:nvSpPr>
          <p:cNvPr id="6" name="Rechthoek 5"/>
          <p:cNvSpPr/>
          <p:nvPr/>
        </p:nvSpPr>
        <p:spPr>
          <a:xfrm rot="19982187">
            <a:off x="267664" y="841148"/>
            <a:ext cx="3058851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Situatie 1</a:t>
            </a:r>
            <a:endParaRPr lang="nl-NL" sz="54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3871441" y="4215996"/>
            <a:ext cx="914400" cy="117107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 descr="http://www.mskcovertech.com/img/Cola-Palette_Stretchverpacken_Hauptbild_350px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90" y="2407770"/>
            <a:ext cx="2505075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1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Filmpje handpallettruck</a:t>
            </a:r>
            <a:endParaRPr lang="nl-BE"/>
          </a:p>
        </p:txBody>
      </p:sp>
      <p:pic>
        <p:nvPicPr>
          <p:cNvPr id="4" name="9yCrQhswki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3384" y="1785103"/>
            <a:ext cx="8374584" cy="471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2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istee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Leisteen</Template>
  <TotalTime>240</TotalTime>
  <Words>231</Words>
  <Application>Microsoft Office PowerPoint</Application>
  <PresentationFormat>Breedbeeld</PresentationFormat>
  <Paragraphs>52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Calisto MT</vt:lpstr>
      <vt:lpstr>Trebuchet MS</vt:lpstr>
      <vt:lpstr>Wingdings</vt:lpstr>
      <vt:lpstr>Wingdings 2</vt:lpstr>
      <vt:lpstr>Leisteen</vt:lpstr>
      <vt:lpstr>Handpallettruck</vt:lpstr>
      <vt:lpstr>Handpallettruck</vt:lpstr>
      <vt:lpstr>Specificaties handpallettruck</vt:lpstr>
      <vt:lpstr>Risico’s en preventiemaatregelen</vt:lpstr>
      <vt:lpstr>Voordelen van de handpallettruck</vt:lpstr>
      <vt:lpstr>Nadelen van een handpallettruck</vt:lpstr>
      <vt:lpstr>Wanneer gebruiken?</vt:lpstr>
      <vt:lpstr>Filmpje handpallettruck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Handpallettruck</dc:title>
  <dc:creator>Driesen Sarah</dc:creator>
  <cp:lastModifiedBy>Driesen Sarah</cp:lastModifiedBy>
  <cp:revision>14</cp:revision>
  <dcterms:created xsi:type="dcterms:W3CDTF">2015-11-05T14:08:20Z</dcterms:created>
  <dcterms:modified xsi:type="dcterms:W3CDTF">2015-11-05T18:08:31Z</dcterms:modified>
</cp:coreProperties>
</file>